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4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11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4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24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3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1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7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8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3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25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F75791-A71B-4DF9-A676-AED52755160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3D3B19-8297-4309-AAFD-26F2846C16A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3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Writing In Reception</a:t>
            </a:r>
            <a:endParaRPr lang="en-GB" cap="none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Writing In The Classroom</a:t>
            </a:r>
            <a:endParaRPr lang="en-GB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have access to writing opportunities around the classroom.</a:t>
            </a:r>
          </a:p>
          <a:p>
            <a:endParaRPr lang="en-GB" dirty="0"/>
          </a:p>
          <a:p>
            <a:r>
              <a:rPr lang="en-GB" dirty="0" smtClean="0"/>
              <a:t>There is a specific writing area which contains notepads, envelopes, plain paper, phoneme mats, clip boards and whiteboards – these can be accessed inside and outside and children are encouraged to use them around the classroom.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91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Writing During Whole Class Lessons</a:t>
            </a:r>
            <a:endParaRPr lang="en-GB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Writing is taught within the phonics lessons and in discrete literacy lessons.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Children are encouraged to write </a:t>
            </a:r>
            <a:r>
              <a:rPr lang="en-GB" dirty="0" err="1" smtClean="0">
                <a:latin typeface="Comic Sans MS" panose="030F0702030302020204" pitchFamily="66" charset="0"/>
              </a:rPr>
              <a:t>cvc</a:t>
            </a:r>
            <a:r>
              <a:rPr lang="en-GB" dirty="0" smtClean="0">
                <a:latin typeface="Comic Sans MS" panose="030F0702030302020204" pitchFamily="66" charset="0"/>
              </a:rPr>
              <a:t> words every day in the phonics lessons. These are using sounds they already know and are written after whole class collaboration </a:t>
            </a: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 make the word, say the sounds and read the word, write the word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There is also a dictation session several times a week which the children having to write a sentence using words and sounds that have been in the phonics lessons the week before – for consolidation.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8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cap="none" dirty="0" smtClean="0">
                <a:latin typeface="Comic Sans MS" panose="030F0702030302020204" pitchFamily="66" charset="0"/>
              </a:rPr>
              <a:t>Writing can look like squiggles and marks. Children are encouraged to give meaning to this by explaining or ‘reading’ themselves what they have written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041" y="1970164"/>
            <a:ext cx="3700779" cy="2449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976" y="3511416"/>
            <a:ext cx="3241060" cy="2835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3771" y="1970164"/>
            <a:ext cx="2912483" cy="289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cap="none" dirty="0" smtClean="0">
                <a:latin typeface="Comic Sans MS" panose="030F0702030302020204" pitchFamily="66" charset="0"/>
              </a:rPr>
              <a:t>Next you are likely to see some recognisable letters being formed such as the ones in their own name. These may still be accompanied by squiggles and other marks.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325909"/>
            <a:ext cx="2381899" cy="3005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539" y="3150086"/>
            <a:ext cx="2604654" cy="3183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362" y="2402109"/>
            <a:ext cx="3888365" cy="338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0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 smtClean="0">
                <a:latin typeface="Comic Sans MS" panose="030F0702030302020204" pitchFamily="66" charset="0"/>
              </a:rPr>
              <a:t>Next more letters are used correctly to represent sounds which may then look like short </a:t>
            </a:r>
            <a:r>
              <a:rPr lang="en-GB" sz="3200" cap="none" dirty="0" err="1" smtClean="0">
                <a:latin typeface="Comic Sans MS" panose="030F0702030302020204" pitchFamily="66" charset="0"/>
              </a:rPr>
              <a:t>cvc</a:t>
            </a:r>
            <a:r>
              <a:rPr lang="en-GB" sz="3200" cap="none" dirty="0" smtClean="0">
                <a:latin typeface="Comic Sans MS" panose="030F0702030302020204" pitchFamily="66" charset="0"/>
              </a:rPr>
              <a:t> words.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3547774"/>
            <a:ext cx="3519896" cy="24235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580" y="2456518"/>
            <a:ext cx="2716645" cy="288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4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‘Expected’ Writing For The End Of The EYFS</a:t>
            </a:r>
            <a:endParaRPr lang="en-GB" cap="none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316162"/>
            <a:ext cx="2841290" cy="4149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318" y="1773382"/>
            <a:ext cx="3406274" cy="26177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164" y="4842439"/>
            <a:ext cx="5204913" cy="16144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090" y="2536143"/>
            <a:ext cx="3068055" cy="175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1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Remember…….</a:t>
            </a:r>
            <a:endParaRPr lang="en-GB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“say the sounds and write the word”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Sounds mats are available for children to use to apply their phonic knowledge and remind them of what sounds look like in the written form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4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Writing At Home</a:t>
            </a:r>
            <a:endParaRPr lang="en-GB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Encourage the children to have a go and write in a range of contexts.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Birthday cards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Shopping lists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Letters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Labels around the home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</TotalTime>
  <Words>308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Comic Sans MS</vt:lpstr>
      <vt:lpstr>Tw Cen MT</vt:lpstr>
      <vt:lpstr>Tw Cen MT Condensed</vt:lpstr>
      <vt:lpstr>Wingdings 3</vt:lpstr>
      <vt:lpstr>Integral</vt:lpstr>
      <vt:lpstr>Writing In Reception</vt:lpstr>
      <vt:lpstr>Writing In The Classroom</vt:lpstr>
      <vt:lpstr>Writing During Whole Class Lessons</vt:lpstr>
      <vt:lpstr>Writing can look like squiggles and marks. Children are encouraged to give meaning to this by explaining or ‘reading’ themselves what they have written </vt:lpstr>
      <vt:lpstr>Next you are likely to see some recognisable letters being formed such as the ones in their own name. These may still be accompanied by squiggles and other marks. </vt:lpstr>
      <vt:lpstr>Next more letters are used correctly to represent sounds which may then look like short cvc words. </vt:lpstr>
      <vt:lpstr>‘Expected’ Writing For The End Of The EYFS</vt:lpstr>
      <vt:lpstr>Remember…….</vt:lpstr>
      <vt:lpstr>Writing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In Reception</dc:title>
  <dc:creator>Bronwen Ferber</dc:creator>
  <cp:lastModifiedBy>Bronwen Ferber</cp:lastModifiedBy>
  <cp:revision>9</cp:revision>
  <dcterms:created xsi:type="dcterms:W3CDTF">2024-02-26T16:34:14Z</dcterms:created>
  <dcterms:modified xsi:type="dcterms:W3CDTF">2024-03-04T13:03:27Z</dcterms:modified>
</cp:coreProperties>
</file>